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0"/>
  </p:notesMasterIdLst>
  <p:sldIdLst>
    <p:sldId id="256" r:id="rId2"/>
    <p:sldId id="309" r:id="rId3"/>
    <p:sldId id="326" r:id="rId4"/>
    <p:sldId id="259" r:id="rId5"/>
    <p:sldId id="314" r:id="rId6"/>
    <p:sldId id="319" r:id="rId7"/>
    <p:sldId id="315" r:id="rId8"/>
    <p:sldId id="325" r:id="rId9"/>
    <p:sldId id="321" r:id="rId10"/>
    <p:sldId id="322" r:id="rId11"/>
    <p:sldId id="323" r:id="rId12"/>
    <p:sldId id="327" r:id="rId13"/>
    <p:sldId id="328" r:id="rId14"/>
    <p:sldId id="329" r:id="rId15"/>
    <p:sldId id="330" r:id="rId16"/>
    <p:sldId id="331" r:id="rId17"/>
    <p:sldId id="320" r:id="rId18"/>
    <p:sldId id="31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49630-AA4A-4B93-AF02-1C5F933359D9}" v="21" dt="2025-09-12T09:56:35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95148" autoAdjust="0"/>
  </p:normalViewPr>
  <p:slideViewPr>
    <p:cSldViewPr snapToGrid="0">
      <p:cViewPr varScale="1">
        <p:scale>
          <a:sx n="75" d="100"/>
          <a:sy n="75" d="100"/>
        </p:scale>
        <p:origin x="6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een patil" userId="dbe6857162f2ee9f" providerId="LiveId" clId="{B27789BC-7CA9-4B76-9261-EECE3E13B0AC}"/>
    <pc:docChg chg="undo custSel addSld delSld modSld sldOrd">
      <pc:chgData name="praveen patil" userId="dbe6857162f2ee9f" providerId="LiveId" clId="{B27789BC-7CA9-4B76-9261-EECE3E13B0AC}" dt="2025-09-12T09:57:00.117" v="282" actId="12"/>
      <pc:docMkLst>
        <pc:docMk/>
      </pc:docMkLst>
      <pc:sldChg chg="modSp mod">
        <pc:chgData name="praveen patil" userId="dbe6857162f2ee9f" providerId="LiveId" clId="{B27789BC-7CA9-4B76-9261-EECE3E13B0AC}" dt="2025-09-12T05:24:01.460" v="0" actId="20577"/>
        <pc:sldMkLst>
          <pc:docMk/>
          <pc:sldMk cId="3838101739" sldId="256"/>
        </pc:sldMkLst>
        <pc:spChg chg="mod">
          <ac:chgData name="praveen patil" userId="dbe6857162f2ee9f" providerId="LiveId" clId="{B27789BC-7CA9-4B76-9261-EECE3E13B0AC}" dt="2025-09-12T05:24:01.460" v="0" actId="20577"/>
          <ac:spMkLst>
            <pc:docMk/>
            <pc:sldMk cId="3838101739" sldId="256"/>
            <ac:spMk id="6" creationId="{BAAD5C04-09EB-C197-2869-ED934FFB0466}"/>
          </ac:spMkLst>
        </pc:spChg>
      </pc:sldChg>
      <pc:sldChg chg="modSp mod">
        <pc:chgData name="praveen patil" userId="dbe6857162f2ee9f" providerId="LiveId" clId="{B27789BC-7CA9-4B76-9261-EECE3E13B0AC}" dt="2025-09-12T09:40:38.112" v="127" actId="122"/>
        <pc:sldMkLst>
          <pc:docMk/>
          <pc:sldMk cId="3270925287" sldId="259"/>
        </pc:sldMkLst>
        <pc:spChg chg="mod">
          <ac:chgData name="praveen patil" userId="dbe6857162f2ee9f" providerId="LiveId" clId="{B27789BC-7CA9-4B76-9261-EECE3E13B0AC}" dt="2025-09-12T09:40:38.112" v="127" actId="122"/>
          <ac:spMkLst>
            <pc:docMk/>
            <pc:sldMk cId="3270925287" sldId="259"/>
            <ac:spMk id="2" creationId="{EE0D75EF-CFB5-2E6F-6858-FD0DBDBEEDE9}"/>
          </ac:spMkLst>
        </pc:spChg>
      </pc:sldChg>
      <pc:sldChg chg="modSp mod">
        <pc:chgData name="praveen patil" userId="dbe6857162f2ee9f" providerId="LiveId" clId="{B27789BC-7CA9-4B76-9261-EECE3E13B0AC}" dt="2025-09-12T09:57:00.117" v="282" actId="12"/>
        <pc:sldMkLst>
          <pc:docMk/>
          <pc:sldMk cId="2556796972" sldId="309"/>
        </pc:sldMkLst>
        <pc:spChg chg="mod">
          <ac:chgData name="praveen patil" userId="dbe6857162f2ee9f" providerId="LiveId" clId="{B27789BC-7CA9-4B76-9261-EECE3E13B0AC}" dt="2025-09-12T09:40:52.987" v="130" actId="122"/>
          <ac:spMkLst>
            <pc:docMk/>
            <pc:sldMk cId="2556796972" sldId="309"/>
            <ac:spMk id="2" creationId="{00000000-0000-0000-0000-000000000000}"/>
          </ac:spMkLst>
        </pc:spChg>
        <pc:spChg chg="mod">
          <ac:chgData name="praveen patil" userId="dbe6857162f2ee9f" providerId="LiveId" clId="{B27789BC-7CA9-4B76-9261-EECE3E13B0AC}" dt="2025-09-12T09:57:00.117" v="282" actId="12"/>
          <ac:spMkLst>
            <pc:docMk/>
            <pc:sldMk cId="2556796972" sldId="309"/>
            <ac:spMk id="3" creationId="{00000000-0000-0000-0000-000000000000}"/>
          </ac:spMkLst>
        </pc:spChg>
      </pc:sldChg>
      <pc:sldChg chg="del">
        <pc:chgData name="praveen patil" userId="dbe6857162f2ee9f" providerId="LiveId" clId="{B27789BC-7CA9-4B76-9261-EECE3E13B0AC}" dt="2025-09-12T05:31:03.668" v="1" actId="2696"/>
        <pc:sldMkLst>
          <pc:docMk/>
          <pc:sldMk cId="894619995" sldId="310"/>
        </pc:sldMkLst>
      </pc:sldChg>
      <pc:sldChg chg="del">
        <pc:chgData name="praveen patil" userId="dbe6857162f2ee9f" providerId="LiveId" clId="{B27789BC-7CA9-4B76-9261-EECE3E13B0AC}" dt="2025-09-12T05:31:08.245" v="2" actId="2696"/>
        <pc:sldMkLst>
          <pc:docMk/>
          <pc:sldMk cId="4037114548" sldId="311"/>
        </pc:sldMkLst>
      </pc:sldChg>
      <pc:sldChg chg="del">
        <pc:chgData name="praveen patil" userId="dbe6857162f2ee9f" providerId="LiveId" clId="{B27789BC-7CA9-4B76-9261-EECE3E13B0AC}" dt="2025-09-12T05:33:19.423" v="4" actId="2696"/>
        <pc:sldMkLst>
          <pc:docMk/>
          <pc:sldMk cId="1167189286" sldId="312"/>
        </pc:sldMkLst>
      </pc:sldChg>
      <pc:sldChg chg="del">
        <pc:chgData name="praveen patil" userId="dbe6857162f2ee9f" providerId="LiveId" clId="{B27789BC-7CA9-4B76-9261-EECE3E13B0AC}" dt="2025-09-12T05:33:28.105" v="6" actId="2696"/>
        <pc:sldMkLst>
          <pc:docMk/>
          <pc:sldMk cId="4164654269" sldId="313"/>
        </pc:sldMkLst>
      </pc:sldChg>
      <pc:sldChg chg="modSp mod">
        <pc:chgData name="praveen patil" userId="dbe6857162f2ee9f" providerId="LiveId" clId="{B27789BC-7CA9-4B76-9261-EECE3E13B0AC}" dt="2025-09-12T09:40:35.256" v="126" actId="122"/>
        <pc:sldMkLst>
          <pc:docMk/>
          <pc:sldMk cId="1532472088" sldId="314"/>
        </pc:sldMkLst>
        <pc:spChg chg="mod">
          <ac:chgData name="praveen patil" userId="dbe6857162f2ee9f" providerId="LiveId" clId="{B27789BC-7CA9-4B76-9261-EECE3E13B0AC}" dt="2025-09-12T09:40:35.256" v="126" actId="122"/>
          <ac:spMkLst>
            <pc:docMk/>
            <pc:sldMk cId="1532472088" sldId="314"/>
            <ac:spMk id="2" creationId="{8E4F458E-D5BE-16D4-C259-29E42ECB523F}"/>
          </ac:spMkLst>
        </pc:spChg>
      </pc:sldChg>
      <pc:sldChg chg="modSp mod">
        <pc:chgData name="praveen patil" userId="dbe6857162f2ee9f" providerId="LiveId" clId="{B27789BC-7CA9-4B76-9261-EECE3E13B0AC}" dt="2025-09-12T09:40:28.190" v="124" actId="122"/>
        <pc:sldMkLst>
          <pc:docMk/>
          <pc:sldMk cId="3920150151" sldId="315"/>
        </pc:sldMkLst>
        <pc:spChg chg="mod">
          <ac:chgData name="praveen patil" userId="dbe6857162f2ee9f" providerId="LiveId" clId="{B27789BC-7CA9-4B76-9261-EECE3E13B0AC}" dt="2025-09-12T09:40:28.190" v="124" actId="122"/>
          <ac:spMkLst>
            <pc:docMk/>
            <pc:sldMk cId="3920150151" sldId="315"/>
            <ac:spMk id="2" creationId="{C5241957-0F05-DFDC-1B99-C824948CE016}"/>
          </ac:spMkLst>
        </pc:spChg>
      </pc:sldChg>
      <pc:sldChg chg="del">
        <pc:chgData name="praveen patil" userId="dbe6857162f2ee9f" providerId="LiveId" clId="{B27789BC-7CA9-4B76-9261-EECE3E13B0AC}" dt="2025-09-12T05:31:12.928" v="3" actId="2696"/>
        <pc:sldMkLst>
          <pc:docMk/>
          <pc:sldMk cId="1069876438" sldId="318"/>
        </pc:sldMkLst>
      </pc:sldChg>
      <pc:sldChg chg="modSp mod">
        <pc:chgData name="praveen patil" userId="dbe6857162f2ee9f" providerId="LiveId" clId="{B27789BC-7CA9-4B76-9261-EECE3E13B0AC}" dt="2025-09-12T09:40:31.292" v="125" actId="122"/>
        <pc:sldMkLst>
          <pc:docMk/>
          <pc:sldMk cId="331671182" sldId="319"/>
        </pc:sldMkLst>
        <pc:spChg chg="mod">
          <ac:chgData name="praveen patil" userId="dbe6857162f2ee9f" providerId="LiveId" clId="{B27789BC-7CA9-4B76-9261-EECE3E13B0AC}" dt="2025-09-12T09:40:31.292" v="125" actId="122"/>
          <ac:spMkLst>
            <pc:docMk/>
            <pc:sldMk cId="331671182" sldId="319"/>
            <ac:spMk id="2" creationId="{00000000-0000-0000-0000-000000000000}"/>
          </ac:spMkLst>
        </pc:spChg>
        <pc:spChg chg="mod">
          <ac:chgData name="praveen patil" userId="dbe6857162f2ee9f" providerId="LiveId" clId="{B27789BC-7CA9-4B76-9261-EECE3E13B0AC}" dt="2025-09-12T05:49:42.398" v="83" actId="27636"/>
          <ac:spMkLst>
            <pc:docMk/>
            <pc:sldMk cId="331671182" sldId="319"/>
            <ac:spMk id="3" creationId="{00000000-0000-0000-0000-000000000000}"/>
          </ac:spMkLst>
        </pc:spChg>
      </pc:sldChg>
      <pc:sldChg chg="modSp add del mod">
        <pc:chgData name="praveen patil" userId="dbe6857162f2ee9f" providerId="LiveId" clId="{B27789BC-7CA9-4B76-9261-EECE3E13B0AC}" dt="2025-09-12T09:40:22.729" v="122" actId="122"/>
        <pc:sldMkLst>
          <pc:docMk/>
          <pc:sldMk cId="779832713" sldId="321"/>
        </pc:sldMkLst>
        <pc:spChg chg="mod">
          <ac:chgData name="praveen patil" userId="dbe6857162f2ee9f" providerId="LiveId" clId="{B27789BC-7CA9-4B76-9261-EECE3E13B0AC}" dt="2025-09-12T09:40:22.729" v="122" actId="122"/>
          <ac:spMkLst>
            <pc:docMk/>
            <pc:sldMk cId="779832713" sldId="321"/>
            <ac:spMk id="2" creationId="{C5241957-0F05-DFDC-1B99-C824948CE016}"/>
          </ac:spMkLst>
        </pc:spChg>
      </pc:sldChg>
      <pc:sldChg chg="modSp mod">
        <pc:chgData name="praveen patil" userId="dbe6857162f2ee9f" providerId="LiveId" clId="{B27789BC-7CA9-4B76-9261-EECE3E13B0AC}" dt="2025-09-12T09:40:19.667" v="121" actId="122"/>
        <pc:sldMkLst>
          <pc:docMk/>
          <pc:sldMk cId="153083780" sldId="322"/>
        </pc:sldMkLst>
        <pc:spChg chg="mod">
          <ac:chgData name="praveen patil" userId="dbe6857162f2ee9f" providerId="LiveId" clId="{B27789BC-7CA9-4B76-9261-EECE3E13B0AC}" dt="2025-09-12T09:40:19.667" v="121" actId="122"/>
          <ac:spMkLst>
            <pc:docMk/>
            <pc:sldMk cId="153083780" sldId="322"/>
            <ac:spMk id="2" creationId="{C5241957-0F05-DFDC-1B99-C824948CE016}"/>
          </ac:spMkLst>
        </pc:spChg>
      </pc:sldChg>
      <pc:sldChg chg="modSp mod">
        <pc:chgData name="praveen patil" userId="dbe6857162f2ee9f" providerId="LiveId" clId="{B27789BC-7CA9-4B76-9261-EECE3E13B0AC}" dt="2025-09-12T09:40:17.329" v="120" actId="122"/>
        <pc:sldMkLst>
          <pc:docMk/>
          <pc:sldMk cId="1106593581" sldId="323"/>
        </pc:sldMkLst>
        <pc:spChg chg="mod">
          <ac:chgData name="praveen patil" userId="dbe6857162f2ee9f" providerId="LiveId" clId="{B27789BC-7CA9-4B76-9261-EECE3E13B0AC}" dt="2025-09-12T09:40:17.329" v="120" actId="122"/>
          <ac:spMkLst>
            <pc:docMk/>
            <pc:sldMk cId="1106593581" sldId="323"/>
            <ac:spMk id="2" creationId="{C5241957-0F05-DFDC-1B99-C824948CE016}"/>
          </ac:spMkLst>
        </pc:spChg>
      </pc:sldChg>
      <pc:sldChg chg="del">
        <pc:chgData name="praveen patil" userId="dbe6857162f2ee9f" providerId="LiveId" clId="{B27789BC-7CA9-4B76-9261-EECE3E13B0AC}" dt="2025-09-12T05:33:25.293" v="5" actId="2696"/>
        <pc:sldMkLst>
          <pc:docMk/>
          <pc:sldMk cId="2564691673" sldId="324"/>
        </pc:sldMkLst>
      </pc:sldChg>
      <pc:sldChg chg="modSp add del mod">
        <pc:chgData name="praveen patil" userId="dbe6857162f2ee9f" providerId="LiveId" clId="{B27789BC-7CA9-4B76-9261-EECE3E13B0AC}" dt="2025-09-12T09:40:25.977" v="123" actId="122"/>
        <pc:sldMkLst>
          <pc:docMk/>
          <pc:sldMk cId="2129590178" sldId="325"/>
        </pc:sldMkLst>
        <pc:spChg chg="mod">
          <ac:chgData name="praveen patil" userId="dbe6857162f2ee9f" providerId="LiveId" clId="{B27789BC-7CA9-4B76-9261-EECE3E13B0AC}" dt="2025-09-12T09:40:25.977" v="123" actId="122"/>
          <ac:spMkLst>
            <pc:docMk/>
            <pc:sldMk cId="2129590178" sldId="325"/>
            <ac:spMk id="2" creationId="{C5241957-0F05-DFDC-1B99-C824948CE016}"/>
          </ac:spMkLst>
        </pc:spChg>
      </pc:sldChg>
      <pc:sldChg chg="addSp delSp modSp add mod">
        <pc:chgData name="praveen patil" userId="dbe6857162f2ee9f" providerId="LiveId" clId="{B27789BC-7CA9-4B76-9261-EECE3E13B0AC}" dt="2025-09-12T09:40:44.494" v="129" actId="14100"/>
        <pc:sldMkLst>
          <pc:docMk/>
          <pc:sldMk cId="3313059358" sldId="326"/>
        </pc:sldMkLst>
        <pc:spChg chg="mod">
          <ac:chgData name="praveen patil" userId="dbe6857162f2ee9f" providerId="LiveId" clId="{B27789BC-7CA9-4B76-9261-EECE3E13B0AC}" dt="2025-09-12T09:40:44.494" v="129" actId="14100"/>
          <ac:spMkLst>
            <pc:docMk/>
            <pc:sldMk cId="3313059358" sldId="326"/>
            <ac:spMk id="2" creationId="{64A61E52-91A8-75AE-0AC2-3522928B5DCC}"/>
          </ac:spMkLst>
        </pc:spChg>
        <pc:spChg chg="del mod">
          <ac:chgData name="praveen patil" userId="dbe6857162f2ee9f" providerId="LiveId" clId="{B27789BC-7CA9-4B76-9261-EECE3E13B0AC}" dt="2025-09-12T05:37:44.009" v="21"/>
          <ac:spMkLst>
            <pc:docMk/>
            <pc:sldMk cId="3313059358" sldId="326"/>
            <ac:spMk id="3" creationId="{A6788E79-0ECF-1E77-484D-6A766346FE52}"/>
          </ac:spMkLst>
        </pc:spChg>
        <pc:spChg chg="add">
          <ac:chgData name="praveen patil" userId="dbe6857162f2ee9f" providerId="LiveId" clId="{B27789BC-7CA9-4B76-9261-EECE3E13B0AC}" dt="2025-09-12T05:37:40.076" v="19"/>
          <ac:spMkLst>
            <pc:docMk/>
            <pc:sldMk cId="3313059358" sldId="326"/>
            <ac:spMk id="4" creationId="{0BB83FF8-C79D-4577-9447-D3F0DDC3902B}"/>
          </ac:spMkLst>
        </pc:spChg>
        <pc:spChg chg="add mod">
          <ac:chgData name="praveen patil" userId="dbe6857162f2ee9f" providerId="LiveId" clId="{B27789BC-7CA9-4B76-9261-EECE3E13B0AC}" dt="2025-09-12T05:41:15.997" v="69" actId="207"/>
          <ac:spMkLst>
            <pc:docMk/>
            <pc:sldMk cId="3313059358" sldId="326"/>
            <ac:spMk id="5" creationId="{B3349ED8-FD7D-423F-E2DF-2A997B35D4E2}"/>
          </ac:spMkLst>
        </pc:spChg>
      </pc:sldChg>
      <pc:sldChg chg="addSp delSp modSp add mod ord">
        <pc:chgData name="praveen patil" userId="dbe6857162f2ee9f" providerId="LiveId" clId="{B27789BC-7CA9-4B76-9261-EECE3E13B0AC}" dt="2025-09-12T09:47:03.290" v="151" actId="1582"/>
        <pc:sldMkLst>
          <pc:docMk/>
          <pc:sldMk cId="1408462003" sldId="327"/>
        </pc:sldMkLst>
        <pc:spChg chg="mod">
          <ac:chgData name="praveen patil" userId="dbe6857162f2ee9f" providerId="LiveId" clId="{B27789BC-7CA9-4B76-9261-EECE3E13B0AC}" dt="2025-09-12T09:40:12.770" v="119" actId="122"/>
          <ac:spMkLst>
            <pc:docMk/>
            <pc:sldMk cId="1408462003" sldId="327"/>
            <ac:spMk id="2" creationId="{E7AA7704-9EF4-97F8-378A-B3ABEF6048C8}"/>
          </ac:spMkLst>
        </pc:spChg>
        <pc:spChg chg="del">
          <ac:chgData name="praveen patil" userId="dbe6857162f2ee9f" providerId="LiveId" clId="{B27789BC-7CA9-4B76-9261-EECE3E13B0AC}" dt="2025-09-12T09:36:44.506" v="93" actId="478"/>
          <ac:spMkLst>
            <pc:docMk/>
            <pc:sldMk cId="1408462003" sldId="327"/>
            <ac:spMk id="18" creationId="{B37740D7-E93D-3B78-4514-5A6B3B3F5D78}"/>
          </ac:spMkLst>
        </pc:spChg>
        <pc:picChg chg="add mod">
          <ac:chgData name="praveen patil" userId="dbe6857162f2ee9f" providerId="LiveId" clId="{B27789BC-7CA9-4B76-9261-EECE3E13B0AC}" dt="2025-09-12T09:47:03.290" v="151" actId="1582"/>
          <ac:picMkLst>
            <pc:docMk/>
            <pc:sldMk cId="1408462003" sldId="327"/>
            <ac:picMk id="5" creationId="{B526597A-0D92-7D33-54D1-E5D9D08635AE}"/>
          </ac:picMkLst>
        </pc:picChg>
      </pc:sldChg>
      <pc:sldChg chg="delSp add del mod">
        <pc:chgData name="praveen patil" userId="dbe6857162f2ee9f" providerId="LiveId" clId="{B27789BC-7CA9-4B76-9261-EECE3E13B0AC}" dt="2025-09-12T09:38:10.336" v="114" actId="2696"/>
        <pc:sldMkLst>
          <pc:docMk/>
          <pc:sldMk cId="1335922865" sldId="328"/>
        </pc:sldMkLst>
        <pc:picChg chg="del">
          <ac:chgData name="praveen patil" userId="dbe6857162f2ee9f" providerId="LiveId" clId="{B27789BC-7CA9-4B76-9261-EECE3E13B0AC}" dt="2025-09-12T09:38:04.332" v="113" actId="478"/>
          <ac:picMkLst>
            <pc:docMk/>
            <pc:sldMk cId="1335922865" sldId="328"/>
            <ac:picMk id="5" creationId="{3ADC1635-CC1C-595A-7633-39ED4D65DEA8}"/>
          </ac:picMkLst>
        </pc:picChg>
      </pc:sldChg>
      <pc:sldChg chg="addSp delSp modSp add mod ord">
        <pc:chgData name="praveen patil" userId="dbe6857162f2ee9f" providerId="LiveId" clId="{B27789BC-7CA9-4B76-9261-EECE3E13B0AC}" dt="2025-09-12T09:47:24.127" v="152" actId="1582"/>
        <pc:sldMkLst>
          <pc:docMk/>
          <pc:sldMk cId="2046189829" sldId="328"/>
        </pc:sldMkLst>
        <pc:spChg chg="mod">
          <ac:chgData name="praveen patil" userId="dbe6857162f2ee9f" providerId="LiveId" clId="{B27789BC-7CA9-4B76-9261-EECE3E13B0AC}" dt="2025-09-12T09:40:02.368" v="118"/>
          <ac:spMkLst>
            <pc:docMk/>
            <pc:sldMk cId="2046189829" sldId="328"/>
            <ac:spMk id="2" creationId="{597B01AE-BD51-E0D1-AB5E-659D49E0D587}"/>
          </ac:spMkLst>
        </pc:spChg>
        <pc:spChg chg="del">
          <ac:chgData name="praveen patil" userId="dbe6857162f2ee9f" providerId="LiveId" clId="{B27789BC-7CA9-4B76-9261-EECE3E13B0AC}" dt="2025-09-12T09:41:03.998" v="131" actId="478"/>
          <ac:spMkLst>
            <pc:docMk/>
            <pc:sldMk cId="2046189829" sldId="328"/>
            <ac:spMk id="3" creationId="{0C5CA193-080F-1C89-AD46-5E4751B915A7}"/>
          </ac:spMkLst>
        </pc:spChg>
        <pc:spChg chg="add del mod">
          <ac:chgData name="praveen patil" userId="dbe6857162f2ee9f" providerId="LiveId" clId="{B27789BC-7CA9-4B76-9261-EECE3E13B0AC}" dt="2025-09-12T09:43:45.153" v="132" actId="931"/>
          <ac:spMkLst>
            <pc:docMk/>
            <pc:sldMk cId="2046189829" sldId="328"/>
            <ac:spMk id="5" creationId="{8C651A6C-A272-CC09-1579-5219A97857EE}"/>
          </ac:spMkLst>
        </pc:spChg>
        <pc:picChg chg="add mod">
          <ac:chgData name="praveen patil" userId="dbe6857162f2ee9f" providerId="LiveId" clId="{B27789BC-7CA9-4B76-9261-EECE3E13B0AC}" dt="2025-09-12T09:47:24.127" v="152" actId="1582"/>
          <ac:picMkLst>
            <pc:docMk/>
            <pc:sldMk cId="2046189829" sldId="328"/>
            <ac:picMk id="7" creationId="{2E1F13BE-DAF7-FC1E-8803-40BDE802A4C4}"/>
          </ac:picMkLst>
        </pc:picChg>
      </pc:sldChg>
      <pc:sldChg chg="addSp delSp modSp add mod">
        <pc:chgData name="praveen patil" userId="dbe6857162f2ee9f" providerId="LiveId" clId="{B27789BC-7CA9-4B76-9261-EECE3E13B0AC}" dt="2025-09-12T09:47:34.622" v="153" actId="1582"/>
        <pc:sldMkLst>
          <pc:docMk/>
          <pc:sldMk cId="271839816" sldId="329"/>
        </pc:sldMkLst>
        <pc:spChg chg="mod">
          <ac:chgData name="praveen patil" userId="dbe6857162f2ee9f" providerId="LiveId" clId="{B27789BC-7CA9-4B76-9261-EECE3E13B0AC}" dt="2025-09-12T09:45:14.421" v="142"/>
          <ac:spMkLst>
            <pc:docMk/>
            <pc:sldMk cId="271839816" sldId="329"/>
            <ac:spMk id="2" creationId="{2A013DDC-503E-5069-96A8-D3DCD7B73659}"/>
          </ac:spMkLst>
        </pc:spChg>
        <pc:spChg chg="add del mod">
          <ac:chgData name="praveen patil" userId="dbe6857162f2ee9f" providerId="LiveId" clId="{B27789BC-7CA9-4B76-9261-EECE3E13B0AC}" dt="2025-09-12T09:45:46.106" v="143" actId="931"/>
          <ac:spMkLst>
            <pc:docMk/>
            <pc:sldMk cId="271839816" sldId="329"/>
            <ac:spMk id="4" creationId="{41D99A33-10FF-8E02-F2FF-0F82574A8347}"/>
          </ac:spMkLst>
        </pc:spChg>
        <pc:picChg chg="add mod">
          <ac:chgData name="praveen patil" userId="dbe6857162f2ee9f" providerId="LiveId" clId="{B27789BC-7CA9-4B76-9261-EECE3E13B0AC}" dt="2025-09-12T09:47:34.622" v="153" actId="1582"/>
          <ac:picMkLst>
            <pc:docMk/>
            <pc:sldMk cId="271839816" sldId="329"/>
            <ac:picMk id="6" creationId="{5E1BA150-4CB4-88DF-E21E-483BEB640C8A}"/>
          </ac:picMkLst>
        </pc:picChg>
        <pc:picChg chg="del">
          <ac:chgData name="praveen patil" userId="dbe6857162f2ee9f" providerId="LiveId" clId="{B27789BC-7CA9-4B76-9261-EECE3E13B0AC}" dt="2025-09-12T09:44:16.452" v="141" actId="478"/>
          <ac:picMkLst>
            <pc:docMk/>
            <pc:sldMk cId="271839816" sldId="329"/>
            <ac:picMk id="7" creationId="{39C64CA8-7089-72D5-584E-233E9808D6EC}"/>
          </ac:picMkLst>
        </pc:picChg>
      </pc:sldChg>
      <pc:sldChg chg="modSp add mod">
        <pc:chgData name="praveen patil" userId="dbe6857162f2ee9f" providerId="LiveId" clId="{B27789BC-7CA9-4B76-9261-EECE3E13B0AC}" dt="2025-09-12T09:49:36.675" v="157" actId="1582"/>
        <pc:sldMkLst>
          <pc:docMk/>
          <pc:sldMk cId="3269960082" sldId="330"/>
        </pc:sldMkLst>
        <pc:spChg chg="mod">
          <ac:chgData name="praveen patil" userId="dbe6857162f2ee9f" providerId="LiveId" clId="{B27789BC-7CA9-4B76-9261-EECE3E13B0AC}" dt="2025-09-12T09:48:42.624" v="155"/>
          <ac:spMkLst>
            <pc:docMk/>
            <pc:sldMk cId="3269960082" sldId="330"/>
            <ac:spMk id="2" creationId="{703F8335-6BB9-5582-AB20-3535902155D2}"/>
          </ac:spMkLst>
        </pc:spChg>
        <pc:picChg chg="mod">
          <ac:chgData name="praveen patil" userId="dbe6857162f2ee9f" providerId="LiveId" clId="{B27789BC-7CA9-4B76-9261-EECE3E13B0AC}" dt="2025-09-12T09:49:36.675" v="157" actId="1582"/>
          <ac:picMkLst>
            <pc:docMk/>
            <pc:sldMk cId="3269960082" sldId="330"/>
            <ac:picMk id="6" creationId="{885BBFC9-46C1-B74D-03CE-C927799D2B0A}"/>
          </ac:picMkLst>
        </pc:picChg>
      </pc:sldChg>
      <pc:sldChg chg="modSp add mod">
        <pc:chgData name="praveen patil" userId="dbe6857162f2ee9f" providerId="LiveId" clId="{B27789BC-7CA9-4B76-9261-EECE3E13B0AC}" dt="2025-09-12T09:51:07.313" v="165" actId="14100"/>
        <pc:sldMkLst>
          <pc:docMk/>
          <pc:sldMk cId="2084425272" sldId="331"/>
        </pc:sldMkLst>
        <pc:spChg chg="mod">
          <ac:chgData name="praveen patil" userId="dbe6857162f2ee9f" providerId="LiveId" clId="{B27789BC-7CA9-4B76-9261-EECE3E13B0AC}" dt="2025-09-12T09:50:39.209" v="161" actId="113"/>
          <ac:spMkLst>
            <pc:docMk/>
            <pc:sldMk cId="2084425272" sldId="331"/>
            <ac:spMk id="2" creationId="{68E89E74-A5CE-7402-9311-0FF988BCEEBA}"/>
          </ac:spMkLst>
        </pc:spChg>
        <pc:picChg chg="mod">
          <ac:chgData name="praveen patil" userId="dbe6857162f2ee9f" providerId="LiveId" clId="{B27789BC-7CA9-4B76-9261-EECE3E13B0AC}" dt="2025-09-12T09:51:07.313" v="165" actId="14100"/>
          <ac:picMkLst>
            <pc:docMk/>
            <pc:sldMk cId="2084425272" sldId="331"/>
            <ac:picMk id="6" creationId="{01F8B993-A4C4-F890-6E1C-889B803EFBB6}"/>
          </ac:picMkLst>
        </pc:picChg>
      </pc:sldChg>
      <pc:sldChg chg="add del ord">
        <pc:chgData name="praveen patil" userId="dbe6857162f2ee9f" providerId="LiveId" clId="{B27789BC-7CA9-4B76-9261-EECE3E13B0AC}" dt="2025-09-12T09:54:29.893" v="264" actId="2696"/>
        <pc:sldMkLst>
          <pc:docMk/>
          <pc:sldMk cId="2479304913" sldId="3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DD1D8-88FF-4293-984A-280236287D98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F5234-AFAF-4209-AA89-C2B2E21892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50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F5234-AFAF-4209-AA89-C2B2E218925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82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F5234-AFAF-4209-AA89-C2B2E218925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84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F5234-AFAF-4209-AA89-C2B2E218925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94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F5234-AFAF-4209-AA89-C2B2E218925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18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F5234-AFAF-4209-AA89-C2B2E218925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759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F5234-AFAF-4209-AA89-C2B2E218925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204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42390-F098-C5BD-83D0-15E4A1B5D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81284-A0E5-844B-45B6-06EE9AB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50B08-AFAE-E4FB-0B0F-4C8CA38B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C0F23-8048-57C1-A023-5DB46C4D2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F5234-AFAF-4209-AA89-C2B2E218925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482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F5234-AFAF-4209-AA89-C2B2E218925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72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09/12/2025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0.0923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4807621E-2615-657E-5514-CFD32CFEC50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1621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78152DE6-DF9B-33C4-847B-7148149D00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29" y="1828801"/>
            <a:ext cx="1437602" cy="1508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D5C04-09EB-C197-2869-ED934FFB0466}"/>
              </a:ext>
            </a:extLst>
          </p:cNvPr>
          <p:cNvSpPr txBox="1"/>
          <p:nvPr/>
        </p:nvSpPr>
        <p:spPr>
          <a:xfrm>
            <a:off x="2456511" y="1828801"/>
            <a:ext cx="8330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3137"/>
              <a:buFont typeface="Arial"/>
              <a:buNone/>
            </a:pPr>
            <a:r>
              <a:rPr lang="en-US" sz="19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BANGALORE INSTITUTE OF TECHNOLOGY</a:t>
            </a:r>
          </a:p>
          <a:p>
            <a:pPr algn="ctr">
              <a:spcBef>
                <a:spcPts val="1200"/>
              </a:spcBef>
              <a:buClr>
                <a:schemeClr val="dk1"/>
              </a:buClr>
              <a:buSzPct val="43137"/>
            </a:pPr>
            <a:r>
              <a:rPr lang="en-GB" sz="19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SCIENCE AND ENGINEERING</a:t>
            </a:r>
            <a:endParaRPr lang="en-US" sz="19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K.R.ROAD, V.V.PURAM, BANGALORE – 560004</a:t>
            </a:r>
          </a:p>
          <a:p>
            <a:pPr algn="ctr"/>
            <a:endParaRPr lang="en-US" sz="3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Phase II Presentation (BIS685)</a:t>
            </a:r>
            <a:endParaRPr lang="en-US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DA4FC-4342-7215-8D67-4850D07FB0A4}"/>
              </a:ext>
            </a:extLst>
          </p:cNvPr>
          <p:cNvSpPr txBox="1"/>
          <p:nvPr/>
        </p:nvSpPr>
        <p:spPr>
          <a:xfrm>
            <a:off x="2129989" y="3591228"/>
            <a:ext cx="80185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CodeNCollab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Virtual Coding Environment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A2FD86-5433-AF74-9290-07D2BBA5E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734937"/>
              </p:ext>
            </p:extLst>
          </p:nvPr>
        </p:nvGraphicFramePr>
        <p:xfrm>
          <a:off x="537329" y="4784855"/>
          <a:ext cx="4434722" cy="265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02322">
                  <a:extLst>
                    <a:ext uri="{9D8B030D-6E8A-4147-A177-3AD203B41FA5}">
                      <a16:colId xmlns:a16="http://schemas.microsoft.com/office/drawing/2014/main" val="312962579"/>
                    </a:ext>
                  </a:extLst>
                </a:gridCol>
                <a:gridCol w="1532400">
                  <a:extLst>
                    <a:ext uri="{9D8B030D-6E8A-4147-A177-3AD203B41FA5}">
                      <a16:colId xmlns:a16="http://schemas.microsoft.com/office/drawing/2014/main" val="1042972931"/>
                    </a:ext>
                  </a:extLst>
                </a:gridCol>
              </a:tblGrid>
              <a:tr h="30159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USN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514325"/>
                  </a:ext>
                </a:extLst>
              </a:tr>
              <a:tr h="30159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Praveen N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Patil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IN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Namith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IN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IN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Nagesh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 C</a:t>
                      </a:r>
                    </a:p>
                    <a:p>
                      <a:pPr algn="l"/>
                      <a:r>
                        <a:rPr lang="en-IN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Rakesh S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1BI22IS083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1BI22IS067</a:t>
                      </a:r>
                    </a:p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1BI22IS066</a:t>
                      </a:r>
                    </a:p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1BI22IS089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88588"/>
                  </a:ext>
                </a:extLst>
              </a:tr>
              <a:tr h="30159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3796158"/>
                  </a:ext>
                </a:extLst>
              </a:tr>
              <a:tr h="301590">
                <a:tc>
                  <a:txBody>
                    <a:bodyPr/>
                    <a:lstStyle/>
                    <a:p>
                      <a:pPr algn="l"/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9553042"/>
                  </a:ext>
                </a:extLst>
              </a:tr>
              <a:tr h="301590">
                <a:tc>
                  <a:txBody>
                    <a:bodyPr/>
                    <a:lstStyle/>
                    <a:p>
                      <a:pPr algn="l"/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69381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E631A73-6B9D-4076-89E4-998E3CD327CD}"/>
              </a:ext>
            </a:extLst>
          </p:cNvPr>
          <p:cNvSpPr txBox="1"/>
          <p:nvPr/>
        </p:nvSpPr>
        <p:spPr>
          <a:xfrm>
            <a:off x="2129989" y="4251441"/>
            <a:ext cx="147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IN" sz="1800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2F8AB-D8E3-3A04-D940-18EC66892255}"/>
              </a:ext>
            </a:extLst>
          </p:cNvPr>
          <p:cNvSpPr txBox="1"/>
          <p:nvPr/>
        </p:nvSpPr>
        <p:spPr>
          <a:xfrm>
            <a:off x="7897810" y="4873755"/>
            <a:ext cx="2508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10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B40B-5D02-ADF0-1A95-86A55DA5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1957-0F05-DFDC-1B99-C824948C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85" y="102711"/>
            <a:ext cx="11569925" cy="862489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Software Requirement Specification 	</a:t>
            </a:r>
          </a:p>
        </p:txBody>
      </p:sp>
      <p:sp>
        <p:nvSpPr>
          <p:cNvPr id="17" name="AutoShape 11" descr="Gener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39" y="1078399"/>
            <a:ext cx="11041016" cy="3315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39" y="4308895"/>
            <a:ext cx="11098174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B40B-5D02-ADF0-1A95-86A55DA5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1957-0F05-DFDC-1B99-C824948C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85" y="102711"/>
            <a:ext cx="11569925" cy="862489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Software Requirement Specification 	</a:t>
            </a:r>
          </a:p>
        </p:txBody>
      </p:sp>
      <p:sp>
        <p:nvSpPr>
          <p:cNvPr id="17" name="AutoShape 11" descr="Gener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075266"/>
            <a:ext cx="11098174" cy="3176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60" y="4251783"/>
            <a:ext cx="11098174" cy="252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7E62B-A636-98C1-7EE2-EE36550DF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7704-9EF4-97F8-378A-B3ABEF60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57" y="187255"/>
            <a:ext cx="11694253" cy="76026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75;p14">
            <a:extLst>
              <a:ext uri="{FF2B5EF4-FFF2-40B4-BE49-F238E27FC236}">
                <a16:creationId xmlns:a16="http://schemas.microsoft.com/office/drawing/2014/main" id="{E5DE50A5-905E-D1C7-3C6A-E91D27336774}"/>
              </a:ext>
            </a:extLst>
          </p:cNvPr>
          <p:cNvSpPr txBox="1">
            <a:spLocks/>
          </p:cNvSpPr>
          <p:nvPr/>
        </p:nvSpPr>
        <p:spPr>
          <a:xfrm>
            <a:off x="1055802" y="1608887"/>
            <a:ext cx="9882164" cy="49442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>
              <a:lnSpc>
                <a:spcPct val="12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endParaRPr lang="en" sz="2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D93F9D-9632-5838-E409-D679417727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9757" y="3625058"/>
            <a:ext cx="11694253" cy="41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AutoShape 6" descr="Generated image">
            <a:extLst>
              <a:ext uri="{FF2B5EF4-FFF2-40B4-BE49-F238E27FC236}">
                <a16:creationId xmlns:a16="http://schemas.microsoft.com/office/drawing/2014/main" id="{4069AB67-3583-A1E6-9CF8-FAF88F15EA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Generated image">
            <a:extLst>
              <a:ext uri="{FF2B5EF4-FFF2-40B4-BE49-F238E27FC236}">
                <a16:creationId xmlns:a16="http://schemas.microsoft.com/office/drawing/2014/main" id="{155D1FB5-A3B4-D920-C4C4-27F185CAF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126838"/>
            <a:ext cx="9863667" cy="54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96335-AE1E-429F-EBEC-4C22A7DC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01AE-BD51-E0D1-AB5E-659D49E0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4300"/>
            <a:ext cx="11737509" cy="833967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1F13BE-DAF7-FC1E-8803-40BDE802A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560" y="1271694"/>
            <a:ext cx="9834880" cy="5374639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618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915D9-BBE2-BD6D-6782-7463B97CE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3DDC-503E-5069-96A8-D3DCD7B7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4300"/>
            <a:ext cx="11737509" cy="833967"/>
          </a:xfrm>
        </p:spPr>
        <p:txBody>
          <a:bodyPr>
            <a:normAutofit fontScale="90000"/>
          </a:bodyPr>
          <a:lstStyle/>
          <a:p>
            <a:r>
              <a:rPr lang="en-IN" sz="4000" b="1" dirty="0"/>
              <a:t>DETAILED COMPONENT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1BA150-4CB4-88DF-E21E-483BEB640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0" y="1320800"/>
            <a:ext cx="9682480" cy="4958079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83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F0BC-D0E2-C89D-F5F5-B0FC0A30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8335-6BB9-5582-AB20-3535902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4300"/>
            <a:ext cx="11737509" cy="833967"/>
          </a:xfrm>
        </p:spPr>
        <p:txBody>
          <a:bodyPr>
            <a:normAutofit fontScale="90000"/>
          </a:bodyPr>
          <a:lstStyle/>
          <a:p>
            <a:r>
              <a:rPr lang="en-IN" sz="4000" b="1" dirty="0"/>
              <a:t>DATA FLOW DIAGRAM (DFD)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5BBFC9-46C1-B74D-03CE-C927799D2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70000" y="1320800"/>
            <a:ext cx="9682480" cy="4958079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960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BF-FFFB-A639-1F9B-C11426CE3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89E74-A5CE-7402-9311-0FF988BC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4300"/>
            <a:ext cx="11737509" cy="833967"/>
          </a:xfrm>
        </p:spPr>
        <p:txBody>
          <a:bodyPr>
            <a:normAutofit fontScale="90000"/>
          </a:bodyPr>
          <a:lstStyle/>
          <a:p>
            <a:r>
              <a:rPr lang="en-IN" sz="4000" b="1" dirty="0"/>
              <a:t>USE CASE / SEQUENCE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F8B993-A4C4-F890-6E1C-889B803EF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70000" y="1320800"/>
            <a:ext cx="9794240" cy="5059680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442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B40B-5D02-ADF0-1A95-86A55DA5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1957-0F05-DFDC-1B99-C824948C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8" y="94245"/>
            <a:ext cx="10663881" cy="669153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75;p14">
            <a:extLst>
              <a:ext uri="{FF2B5EF4-FFF2-40B4-BE49-F238E27FC236}">
                <a16:creationId xmlns:a16="http://schemas.microsoft.com/office/drawing/2014/main" id="{EFFD1A99-1F6E-89BF-5BF7-C7C73B49A1E0}"/>
              </a:ext>
            </a:extLst>
          </p:cNvPr>
          <p:cNvSpPr txBox="1">
            <a:spLocks/>
          </p:cNvSpPr>
          <p:nvPr/>
        </p:nvSpPr>
        <p:spPr>
          <a:xfrm>
            <a:off x="1055802" y="1608887"/>
            <a:ext cx="9882164" cy="49442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>
              <a:lnSpc>
                <a:spcPct val="12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endParaRPr lang="en" sz="2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49757" y="881679"/>
            <a:ext cx="11694253" cy="590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Feng, L., Yen, R., You, Y., Fan, M., Zhao, J., and Lu, Z.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CoPrompt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Supporting Prompt Sharing and Referring in Collaborative Natural        Language Programming.”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2310.09235,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https://arxiv.org/abs/2310.09235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Chen, X., Li, S., Liu, S., Fowler, R., and Wang, X.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MeetScript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Designing Transcript-Based Interactions to Support Active Participation in Group Video Meetings.”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ACM on Human-Computer Interaction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7, no. CSCW2, Article 254, ACM, 2023, https://doi.org/10.1145/3610397.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Dong, Y., Jiang, X.,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Z., and Li, G. “Self-Collaboration Code Generation via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Transactions on Software Engineering and Methodology (TOSEM)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ACM, 2023, https://doi.org/10.1145/3645669.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Gaikwad, A., Agrawal, M.,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Goyal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Goyal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and Vinod, D. F. “A Collaborative Code Platform with Advanced AI Features and Real-Time Collaboration Tools.”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for Research in Applied Science and Engineering Technology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12, no. 5, 1234–1242, IJRASET, 2024, https://doi.org/10.22214/ijraset.2024.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Shi, L., Chen, X., Yang, Y., Jiang, H., Jiang, Z.,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N., and Wang, Q. “A First Look at Developers' Live Chat 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Gitter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29th ACM Joint Meeting on European Software Engineering Conference and Symposium on the Foundations of Software Engineering (ESEC/FSE '21)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ACM, 2021, pp. 573–584.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20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08" y="1227909"/>
            <a:ext cx="10667999" cy="512064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Fathima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and Nadeem, M. “CODEGEN: A React-Based Online Coding Workspace with Advanced Features and Real-Time Execution.”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Applications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175, no. 3, pp. 25–31, Foundation of Computer Science, 2023, https://doi.org/10.5120/ijca2023922770.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Nalisnick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E.,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Naesseth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A. “Real-Time Collaborative Coding in a Web IDE.”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15th International Conference on Cooperative Design, Visualization and Engineering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Springer, 2023, pp. 45–52.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Kaur, M.,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Azrour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and Sinha, K. “Collaborative Virtual Reality Application for Interior Design.”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10th International Conference on Virtual Reality and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IEEE, 2023, pp. 67–74.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Wong, A. Y.,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Chekole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G., Ochoa, M., and Zhou, J. “On the Security of Containers: Threat Modeling, Attack Analysis, and Mitigation Strategies.”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&amp; Security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128, article no. 103140, Elsevier, 2023, https://doi.org/10.1016/j.cose.2022.103140.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Sinha, K.,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Swaminathan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Tambe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Zhang, J. J.,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Buyuktosunoglu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“From Code to Container: Understanding the Importance of Container Images.”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Symposium on Security and Privacy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IEEE, 2024, pp. 112–125</a:t>
            </a: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241957-0F05-DFDC-1B99-C824948C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8" y="94245"/>
            <a:ext cx="10663881" cy="707767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0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3" y="157164"/>
            <a:ext cx="10989204" cy="774014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Contents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663" y="1219283"/>
            <a:ext cx="10960629" cy="5478011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Highlights of the project features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Literature Survey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Problem Formulation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Analysis Modeling 	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System Architecture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Software Requirement Specification 	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Project Planning</a:t>
            </a:r>
          </a:p>
          <a:p>
            <a:pPr>
              <a:buClr>
                <a:schemeClr val="tx1"/>
              </a:buClr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pPr>
              <a:buClr>
                <a:schemeClr val="tx1"/>
              </a:buClr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Component Diagram</a:t>
            </a:r>
          </a:p>
          <a:p>
            <a:pPr>
              <a:buClr>
                <a:schemeClr val="tx1"/>
              </a:buClr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(DFD)</a:t>
            </a:r>
          </a:p>
          <a:p>
            <a:pPr>
              <a:buClr>
                <a:schemeClr val="tx1"/>
              </a:buClr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/ Sequence Diagram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Reference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79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4FAF8-610C-0274-6F38-6E146151C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1E52-91A8-75AE-0AC2-3522928B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0" y="157164"/>
            <a:ext cx="11118427" cy="774014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of the Project Features</a:t>
            </a:r>
            <a:endParaRPr lang="en-IN" sz="40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3349ED8-FD7D-423F-E2DF-2A997B35D4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7238" y="1390700"/>
            <a:ext cx="10767691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Collaboration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Multiple users can join a room with a unique Room ID and code together instantly.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Multi-file &amp; Folder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Create, edit, save, delete, and organize project files/folders.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Execution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Run programs directly inside the editor using Piston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and Docker.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Syntax Highlighting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Smart coding experience across different languages.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Presence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Displays active users, join/leave alerts, and live editing indicators.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In-built Chat &amp; Collaborative Drawing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Enhances communication and brainstorming during coding sessions.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Copilot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Provides intelligent code suggestions and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Multiple themes, adjustable font size &amp; font family for personalized coding.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 as ZIP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Export the complete codebase for offline use.</a:t>
            </a:r>
          </a:p>
        </p:txBody>
      </p:sp>
    </p:spTree>
    <p:extLst>
      <p:ext uri="{BB962C8B-B14F-4D97-AF65-F5344CB8AC3E}">
        <p14:creationId xmlns:p14="http://schemas.microsoft.com/office/powerpoint/2010/main" val="331305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A225-4776-75A7-532B-B024B33E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75EF-CFB5-2E6F-6858-FD0DBDBEE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6" y="76199"/>
            <a:ext cx="11187112" cy="51646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49675"/>
              </p:ext>
            </p:extLst>
          </p:nvPr>
        </p:nvGraphicFramePr>
        <p:xfrm>
          <a:off x="13736" y="736601"/>
          <a:ext cx="12005734" cy="6409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51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529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4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2023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SI. No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Author(s)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Focus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of the paper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Key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Points in Coverage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Techniques(s)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used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Parameters Analyzed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Research Gaps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00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Feng, L., Yen, R., You, Y., Fan, M., Zhao, J., and Lu, Z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 collaboration in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Introduces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CoPrompt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sharing prompts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CoPrompt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Collaboration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to NL-based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503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Xinyue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Chen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Li, S., Liu, S., Fowler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Transcript-based coding meetings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MeetScript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live transcripts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Interactive transcripts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Engagement, decisions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tailored for coding platforms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01491"/>
                  </a:ext>
                </a:extLst>
              </a:tr>
              <a:tr h="962503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Dong, Y., Jiang, X.,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Z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Multi-agent code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Agents collaborate using roles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 + role prompts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Focused only on LLMs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146554"/>
                  </a:ext>
                </a:extLst>
              </a:tr>
              <a:tr h="1161516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Gaikwad, A., Agrawal, M.,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Goyal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AI code 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AI-assisted multi-user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+ code editor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Performance, usability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metrics not detailed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161150"/>
                  </a:ext>
                </a:extLst>
              </a:tr>
              <a:tr h="962503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 Shi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Live developer chat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Studies dev chats on Gitter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Empirical log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Interaction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Platform-specific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5629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92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BCE3B-D122-749F-0D04-D310371A1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458E-D5BE-16D4-C259-29E42ECB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47" y="28673"/>
            <a:ext cx="11187112" cy="79639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D29DD8-FFDE-53CA-33D6-3421F3A46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41631"/>
              </p:ext>
            </p:extLst>
          </p:nvPr>
        </p:nvGraphicFramePr>
        <p:xfrm>
          <a:off x="404503" y="977312"/>
          <a:ext cx="11201408" cy="587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9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00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28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1405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SI. No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Author(s)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Focus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of the paper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Key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Points in Coverage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Techniques(s)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used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Parameters Analyzed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Research Gaps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959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Fathima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G.,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Kaif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M., and Nadeem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code execution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CODEGEN with multi-lang &amp; real-time 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React-based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 support, 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React-bound implementation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0959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Rajeev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Verma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IDE with real-time features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Discusses sync &amp;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Collaborative editing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Latency, conflict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mgmt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real-user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901491"/>
                  </a:ext>
                </a:extLst>
              </a:tr>
              <a:tr h="869969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Meenal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Kaur.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Multi-user collaborative editors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Examines collab protocols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Shared editing protocols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Sync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Adoption not evaluated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146554"/>
                  </a:ext>
                </a:extLst>
              </a:tr>
              <a:tr h="869969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 Yi Wong.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in Docker containers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Threat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modeling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sandboxing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Docker attack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Vulnerabilities, fixes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Generalized to container tech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161150"/>
                  </a:ext>
                </a:extLst>
              </a:tr>
              <a:tr h="814055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Sinha.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Docker container risks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Evaluates Docker’s flaws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audit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Isolation, attack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focused on collab 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5629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47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114300"/>
            <a:ext cx="11737509" cy="833967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454754"/>
            <a:ext cx="11737510" cy="442557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a platform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users can code together in real-time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room creation &amp; sharing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seamless collaboration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to provide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multi-file and folder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shared environment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 synchronization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code changes across all users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communication tools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chat and collaborative drawing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assistance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improve coding efficiency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code directly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the collaborative workspace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 editor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themes, fonts, and layouts</a:t>
            </a:r>
          </a:p>
        </p:txBody>
      </p:sp>
    </p:spTree>
    <p:extLst>
      <p:ext uri="{BB962C8B-B14F-4D97-AF65-F5344CB8AC3E}">
        <p14:creationId xmlns:p14="http://schemas.microsoft.com/office/powerpoint/2010/main" val="33167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B40B-5D02-ADF0-1A95-86A55DA5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1957-0F05-DFDC-1B99-C824948C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5" y="54115"/>
            <a:ext cx="10663881" cy="66915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Analysis Modeling 	</a:t>
            </a:r>
            <a:br>
              <a:rPr lang="en-US" sz="4000" b="1" dirty="0">
                <a:latin typeface="Times New Roman" pitchFamily="18" charset="0"/>
                <a:cs typeface="Times New Roman" pitchFamily="18" charset="0"/>
              </a:rPr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75;p14">
            <a:extLst>
              <a:ext uri="{FF2B5EF4-FFF2-40B4-BE49-F238E27FC236}">
                <a16:creationId xmlns:a16="http://schemas.microsoft.com/office/drawing/2014/main" id="{EFFD1A99-1F6E-89BF-5BF7-C7C73B49A1E0}"/>
              </a:ext>
            </a:extLst>
          </p:cNvPr>
          <p:cNvSpPr txBox="1">
            <a:spLocks/>
          </p:cNvSpPr>
          <p:nvPr/>
        </p:nvSpPr>
        <p:spPr>
          <a:xfrm>
            <a:off x="1055802" y="1608887"/>
            <a:ext cx="9882164" cy="49442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>
              <a:lnSpc>
                <a:spcPct val="12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endParaRPr lang="en" sz="2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8" name="AutoShape 6" descr="Gener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Gener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307975" y="982428"/>
            <a:ext cx="636991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 Functions: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coding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ession creation/joining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editing, video conferencing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hat, file sharing, activity tracking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oken-based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201692" y="3488357"/>
            <a:ext cx="6476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Components: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 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Editor (Real-Time Collaboration, Sync)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Module (Text Communication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Sharing Module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Layer (RBAC, JWT/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Layer (MongoDB + Mongoose)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Engine (Socket.IO)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92" y="723268"/>
            <a:ext cx="4656667" cy="58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5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B40B-5D02-ADF0-1A95-86A55DA5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1957-0F05-DFDC-1B99-C824948C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4" y="565775"/>
            <a:ext cx="11198225" cy="66915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Analysis Modeling 	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75;p14">
            <a:extLst>
              <a:ext uri="{FF2B5EF4-FFF2-40B4-BE49-F238E27FC236}">
                <a16:creationId xmlns:a16="http://schemas.microsoft.com/office/drawing/2014/main" id="{EFFD1A99-1F6E-89BF-5BF7-C7C73B49A1E0}"/>
              </a:ext>
            </a:extLst>
          </p:cNvPr>
          <p:cNvSpPr txBox="1">
            <a:spLocks/>
          </p:cNvSpPr>
          <p:nvPr/>
        </p:nvSpPr>
        <p:spPr>
          <a:xfrm>
            <a:off x="1055802" y="1608887"/>
            <a:ext cx="9882164" cy="49442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>
              <a:lnSpc>
                <a:spcPct val="12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endParaRPr lang="en" sz="2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49757" y="3625058"/>
            <a:ext cx="11694253" cy="41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AutoShape 6" descr="Gener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Gener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460375" y="1485135"/>
            <a:ext cx="11198225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Developer/Mentor/Admin logs in securely via the UI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 creates a session and invites mentees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join the session using unique identifiers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happens via integrated chat and video modules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can be shared securely during the session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controls manage access to features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editor syncs real-time changes across participants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tracks session activities and stores history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Token-based authentication ensures secure operations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9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B40B-5D02-ADF0-1A95-86A55DA5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1957-0F05-DFDC-1B99-C824948C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8" y="94245"/>
            <a:ext cx="10663881" cy="66915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2" name="AutoShape 4" descr="Gener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002106"/>
            <a:ext cx="10876492" cy="54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3271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1991</TotalTime>
  <Words>1385</Words>
  <Application>Microsoft Office PowerPoint</Application>
  <PresentationFormat>Widescreen</PresentationFormat>
  <Paragraphs>225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Gill Sans MT</vt:lpstr>
      <vt:lpstr>Open Sans</vt:lpstr>
      <vt:lpstr>Times New Roman</vt:lpstr>
      <vt:lpstr>Wingdings</vt:lpstr>
      <vt:lpstr>Parcel</vt:lpstr>
      <vt:lpstr>PowerPoint Presentation</vt:lpstr>
      <vt:lpstr>Contents</vt:lpstr>
      <vt:lpstr>Highlights of the Project Features</vt:lpstr>
      <vt:lpstr>LITERATURE SURVEY</vt:lpstr>
      <vt:lpstr>LITERATURE SURVEY</vt:lpstr>
      <vt:lpstr>Problem Formulation</vt:lpstr>
      <vt:lpstr> Analysis Modeling   </vt:lpstr>
      <vt:lpstr>Analysis Modeling  </vt:lpstr>
      <vt:lpstr>System Architecture</vt:lpstr>
      <vt:lpstr>Software Requirement Specification  </vt:lpstr>
      <vt:lpstr>Software Requirement Specification  </vt:lpstr>
      <vt:lpstr>Project Planning</vt:lpstr>
      <vt:lpstr>ARCHITECTURE DIAGRAM</vt:lpstr>
      <vt:lpstr>DETAILED COMPONENT DIAGRAM</vt:lpstr>
      <vt:lpstr>DATA FLOW DIAGRAM (DFD)</vt:lpstr>
      <vt:lpstr>USE CASE / SEQUENCE DIAGRAM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Deeksha S Kashyap</dc:creator>
  <cp:lastModifiedBy>Hp</cp:lastModifiedBy>
  <cp:revision>136</cp:revision>
  <dcterms:created xsi:type="dcterms:W3CDTF">2024-12-10T10:37:22Z</dcterms:created>
  <dcterms:modified xsi:type="dcterms:W3CDTF">2025-09-12T16:06:06Z</dcterms:modified>
</cp:coreProperties>
</file>